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8"/>
  </p:handoutMasterIdLst>
  <p:sldIdLst>
    <p:sldId id="256" r:id="rId3"/>
    <p:sldId id="258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6" r:id="rId15"/>
    <p:sldId id="268" r:id="rId16"/>
    <p:sldId id="269" r:id="rId17"/>
  </p:sldIdLst>
  <p:sldSz cx="12192000" cy="6858000"/>
  <p:notesSz cx="7103745" cy="10234295"/>
  <p:embeddedFontLst>
    <p:embeddedFont>
      <p:font typeface="WPS灵秀黑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EC4"/>
    <a:srgbClr val="1E1F22"/>
    <a:srgbClr val="B2B2B2"/>
    <a:srgbClr val="202020"/>
    <a:srgbClr val="323232"/>
    <a:srgbClr val="CC3300"/>
    <a:srgbClr val="CC0000"/>
    <a:srgbClr val="FF3300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BCBEC4"/>
                </a:solidFill>
                <a:effectLst/>
                <a:latin typeface="WPS灵秀黑" charset="-122"/>
                <a:ea typeface="WPS灵秀黑" charset="-122"/>
              </a:rPr>
              <a:t>数据结构与</a:t>
            </a:r>
            <a:r>
              <a:rPr lang="zh-CN" altLang="en-US" dirty="0">
                <a:solidFill>
                  <a:srgbClr val="BCBEC4"/>
                </a:solidFill>
                <a:effectLst/>
                <a:latin typeface="WPS灵秀黑" charset="-122"/>
                <a:ea typeface="WPS灵秀黑" charset="-122"/>
              </a:rPr>
              <a:t>算法</a:t>
            </a:r>
            <a:endParaRPr lang="zh-CN" altLang="en-US" dirty="0">
              <a:solidFill>
                <a:srgbClr val="BCBEC4"/>
              </a:solidFill>
              <a:effectLst/>
              <a:latin typeface="WPS灵秀黑" charset="-122"/>
              <a:ea typeface="WPS灵秀黑" charset="-122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二分查找与极限优化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WPS灵秀黑" charset="-122"/>
                <a:ea typeface="WPS灵秀黑" charset="-122"/>
              </a:rPr>
              <a:t> By JJ ZHANG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" y="0"/>
            <a:ext cx="5305425" cy="3429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递归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vs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迭代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7" name="内容占位符 6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885" y="1442720"/>
            <a:ext cx="8881110" cy="39878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85" y="5391785"/>
            <a:ext cx="8128000" cy="14662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具身实践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在一组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GPS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坐标中查找指定位置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在一组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GPS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坐标中查找指定位置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50000"/>
              </a:lnSpc>
              <a:buNone/>
            </a:pP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从一组有序的</a:t>
            </a:r>
            <a:r>
              <a:rPr lang="en-US" altLang="zh-CN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GPS </a:t>
            </a: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横坐标中，快速查找某个位置是否存在。</a:t>
            </a:r>
            <a:endParaRPr lang="en-US" altLang="zh-CN" sz="18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想象你有一个排序好的坐标列表，现在你要判断某个救援点是否在这条线上出现过。</a:t>
            </a:r>
            <a:endParaRPr lang="zh-CN" altLang="en-US" sz="18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zh-CN" altLang="en-US" sz="18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800">
                <a:solidFill>
                  <a:schemeClr val="accent5"/>
                </a:solidFill>
                <a:latin typeface="WPS灵秀黑" charset="-122"/>
                <a:ea typeface="WPS灵秀黑" charset="-122"/>
              </a:rPr>
              <a:t>positions = [100.1, 101.3, 102.6, 104.0, 106.2]</a:t>
            </a:r>
            <a:endParaRPr lang="en-US" altLang="zh-CN" sz="1800">
              <a:solidFill>
                <a:schemeClr val="accent5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800">
                <a:solidFill>
                  <a:schemeClr val="accent5"/>
                </a:solidFill>
                <a:latin typeface="WPS灵秀黑" charset="-122"/>
                <a:ea typeface="WPS灵秀黑" charset="-122"/>
              </a:rPr>
              <a:t>target = 102.6</a:t>
            </a:r>
            <a:endParaRPr lang="en-US" altLang="zh-CN" sz="1800">
              <a:solidFill>
                <a:schemeClr val="accent5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900" y="1435100"/>
            <a:ext cx="5372100" cy="5422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动态阈值自适应查找（误差容忍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en-US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±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ε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50000"/>
              </a:lnSpc>
              <a:buNone/>
            </a:pP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允许误差范围内模糊查找。例如：目标位置是</a:t>
            </a:r>
            <a:r>
              <a:rPr lang="en-US" altLang="zh-CN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104.1</a:t>
            </a: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，坐标中没有，但存在</a:t>
            </a:r>
            <a:r>
              <a:rPr lang="en-US" altLang="zh-CN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104.0</a:t>
            </a: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，满足误差</a:t>
            </a:r>
            <a:r>
              <a:rPr lang="en-US" altLang="zh-CN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en-US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±</a:t>
            </a:r>
            <a:r>
              <a:rPr lang="en-US" altLang="zh-CN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0.2 </a:t>
            </a: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范围。</a:t>
            </a:r>
            <a:endParaRPr lang="zh-CN" altLang="en-US" sz="18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实际数据中</a:t>
            </a:r>
            <a:r>
              <a:rPr lang="en-US" altLang="zh-CN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GPS </a:t>
            </a: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会有微小偏移，完全匹配很难，我们要学会</a:t>
            </a:r>
            <a:r>
              <a:rPr lang="en-US" altLang="zh-CN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近似匹配</a:t>
            </a:r>
            <a:r>
              <a:rPr lang="en-US" altLang="zh-CN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 sz="1800">
                <a:solidFill>
                  <a:srgbClr val="BCBEC4"/>
                </a:solidFill>
                <a:latin typeface="WPS灵秀黑" charset="-122"/>
                <a:ea typeface="WPS灵秀黑" charset="-122"/>
              </a:rPr>
              <a:t>。</a:t>
            </a:r>
            <a:endParaRPr lang="zh-CN" altLang="en-US" sz="1800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1800">
              <a:solidFill>
                <a:schemeClr val="accent5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800">
                <a:solidFill>
                  <a:schemeClr val="accent5"/>
                </a:solidFill>
                <a:latin typeface="WPS灵秀黑" charset="-122"/>
                <a:ea typeface="WPS灵秀黑" charset="-122"/>
              </a:rPr>
              <a:t>positions = [100.1, 101.3, 102.6, 104.0, 106.2]</a:t>
            </a:r>
            <a:endParaRPr lang="en-US" altLang="zh-CN" sz="1800">
              <a:solidFill>
                <a:schemeClr val="accent5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1800">
                <a:solidFill>
                  <a:schemeClr val="accent5"/>
                </a:solidFill>
                <a:latin typeface="WPS灵秀黑" charset="-122"/>
                <a:ea typeface="WPS灵秀黑" charset="-122"/>
              </a:rPr>
              <a:t>target = 104.1</a:t>
            </a:r>
            <a:endParaRPr lang="en-US" altLang="zh-CN" sz="1800">
              <a:solidFill>
                <a:schemeClr val="accent5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1390" y="1375410"/>
            <a:ext cx="5879465" cy="54825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知识点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总结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1584325"/>
            <a:ext cx="10494010" cy="44475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讨论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情景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导入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讨论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Discussion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无人机为什么可以在几十秒内精准定位？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一堆传感器日志中，怎么能快速找到目标信号？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顺序查找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行不行？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跳着找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是不是更快？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2535" y="1825625"/>
            <a:ext cx="3073400" cy="3009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算法解析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+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二分查找原理讲解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面对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“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有序数据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”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，最强武器不是遍历，而是二分查找（</a:t>
            </a:r>
            <a:r>
              <a:rPr lang="en-US" altLang="zh-CN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Binary Search</a:t>
            </a:r>
            <a:r>
              <a: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WPS灵秀黑" charset="-122"/>
                <a:ea typeface="WPS灵秀黑" charset="-122"/>
              </a:rPr>
              <a:t>）</a:t>
            </a:r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什么是二分查找？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二分查找是一种在有序数组中查找目标元素的位置的算法。每次将查找范围对半，逐步缩小范围。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2972435"/>
            <a:ext cx="6794500" cy="30607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GPS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坐标锁定位置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想象你在一条有序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GPS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坐标线上寻找目标信号：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你不会一个一个查，而是直接跳到中间，判断在哪边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每次比较都把范围缩小一半！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4650740"/>
            <a:ext cx="5488940" cy="17214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二分查找基础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代码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❌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错误写法：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left = mid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当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left == mid == right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时，会无限卡住不动！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en-US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✅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正确写法：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left = mid + 1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，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right = mid - 1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每次至少去掉一个位置，缩小范围才有效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3995" y="1249680"/>
            <a:ext cx="4216400" cy="4025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二分查找基础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代码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p>
            <a:pPr marL="0" indent="0">
              <a:lnSpc>
                <a:spcPct val="150000"/>
              </a:lnSpc>
              <a:buNone/>
            </a:pPr>
            <a:r>
              <a:rPr lang="en-US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✅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循环不变式讲解（重点）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循环体的逻辑必须保证搜索区间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[left, right]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中始终包含目标值（即便是缩小区间）：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初始：所有位置都可能是目标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每轮判断后，排除一部分</a:t>
            </a:r>
            <a:endParaRPr lang="en-US" altLang="zh-CN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不变的是：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target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仍然在当前区间内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5600" y="1416050"/>
            <a:ext cx="4216400" cy="40259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F2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💡</a:t>
            </a:r>
            <a:r>
              <a:rPr lang="en-US" altLang="zh-CN">
                <a:solidFill>
                  <a:srgbClr val="BCBEC4"/>
                </a:solidFill>
                <a:latin typeface="WPS灵秀黑" charset="-122"/>
                <a:ea typeface="WPS灵秀黑" charset="-122"/>
              </a:rPr>
              <a:t> </a:t>
            </a:r>
            <a:r>
              <a:rPr lang="zh-CN" altLang="en-US">
                <a:solidFill>
                  <a:srgbClr val="BCBEC4"/>
                </a:solidFill>
                <a:latin typeface="WPS灵秀黑" charset="-122"/>
                <a:ea typeface="WPS灵秀黑" charset="-122"/>
              </a:rPr>
              <a:t>实际应用：温度数据搜索</a:t>
            </a:r>
            <a:endParaRPr lang="zh-CN" altLang="en-US">
              <a:solidFill>
                <a:srgbClr val="BCBEC4"/>
              </a:solidFill>
              <a:latin typeface="WPS灵秀黑" charset="-122"/>
              <a:ea typeface="WPS灵秀黑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80140" y="0"/>
            <a:ext cx="911860" cy="1089660"/>
          </a:xfrm>
          <a:prstGeom prst="rect">
            <a:avLst/>
          </a:prstGeom>
        </p:spPr>
      </p:pic>
      <p:pic>
        <p:nvPicPr>
          <p:cNvPr id="7" name="内容占位符 6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700" y="1849755"/>
            <a:ext cx="10750550" cy="20993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861</Words>
  <Application>WPS 表格</Application>
  <PresentationFormat>宽屏</PresentationFormat>
  <Paragraphs>76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宋体</vt:lpstr>
      <vt:lpstr>Wingdings</vt:lpstr>
      <vt:lpstr>WPS灵秀黑</vt:lpstr>
      <vt:lpstr>微软雅黑</vt:lpstr>
      <vt:lpstr>汉仪旗黑</vt:lpstr>
      <vt:lpstr>宋体</vt:lpstr>
      <vt:lpstr>Arial Unicode MS</vt:lpstr>
      <vt:lpstr>汉仪书宋二KW</vt:lpstr>
      <vt:lpstr>Calibri</vt:lpstr>
      <vt:lpstr>Helvetica Neue</vt:lpstr>
      <vt:lpstr>Apple Color Emoji</vt:lpstr>
      <vt:lpstr>WPS</vt:lpstr>
      <vt:lpstr>课程名称</vt:lpstr>
      <vt:lpstr>单节主标题</vt:lpstr>
      <vt:lpstr>页面标题</vt:lpstr>
      <vt:lpstr>讨论</vt:lpstr>
      <vt:lpstr>讨论 Discussion</vt:lpstr>
      <vt:lpstr>什么是二分查找？</vt:lpstr>
      <vt:lpstr>GPS坐标锁定位置</vt:lpstr>
      <vt:lpstr>二分查找基础代码</vt:lpstr>
      <vt:lpstr>二分查找基础代码</vt:lpstr>
      <vt:lpstr>二分查找基础代码</vt:lpstr>
      <vt:lpstr>算法解析 + 二分查找原理讲解</vt:lpstr>
      <vt:lpstr>二分查找基础代码</vt:lpstr>
      <vt:lpstr>在一组GPS坐标中查找指定位置</vt:lpstr>
      <vt:lpstr>动态阈值自适应查找（误差容忍 ±ε）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臭狼</cp:lastModifiedBy>
  <cp:revision>10</cp:revision>
  <dcterms:created xsi:type="dcterms:W3CDTF">2025-04-16T11:59:31Z</dcterms:created>
  <dcterms:modified xsi:type="dcterms:W3CDTF">2025-04-16T11:59:31Z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2052-7.3.1.8967</vt:lpwstr>
  </property>
  <property fmtid="{D5CDD505-2E9C-101B-9397-08002B2CF9AE}" pid="3" name="ICV">
    <vt:lpwstr>0546D511303FC1743593FF674FE0992A_41</vt:lpwstr>
  </property>
</Properties>
</file>

<file path=docProps/thumbnail.jpeg>
</file>